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4"/>
  </p:notesMasterIdLst>
  <p:sldIdLst>
    <p:sldId id="256" r:id="rId2"/>
    <p:sldId id="257" r:id="rId3"/>
    <p:sldId id="259" r:id="rId4"/>
    <p:sldId id="293" r:id="rId5"/>
    <p:sldId id="285" r:id="rId6"/>
    <p:sldId id="261" r:id="rId7"/>
    <p:sldId id="263" r:id="rId8"/>
    <p:sldId id="286" r:id="rId9"/>
    <p:sldId id="292" r:id="rId10"/>
    <p:sldId id="291" r:id="rId11"/>
    <p:sldId id="290" r:id="rId12"/>
    <p:sldId id="289" r:id="rId13"/>
    <p:sldId id="288" r:id="rId14"/>
    <p:sldId id="287" r:id="rId15"/>
    <p:sldId id="264" r:id="rId16"/>
    <p:sldId id="297" r:id="rId17"/>
    <p:sldId id="296" r:id="rId18"/>
    <p:sldId id="298" r:id="rId19"/>
    <p:sldId id="299" r:id="rId20"/>
    <p:sldId id="300" r:id="rId21"/>
    <p:sldId id="301" r:id="rId22"/>
    <p:sldId id="279" r:id="rId23"/>
  </p:sldIdLst>
  <p:sldSz cx="9144000" cy="5143500" type="screen16x9"/>
  <p:notesSz cx="6858000" cy="9144000"/>
  <p:embeddedFontLst>
    <p:embeddedFont>
      <p:font typeface="Angsana New" pitchFamily="18" charset="-34"/>
      <p:regular r:id="rId25"/>
      <p:bold r:id="rId26"/>
      <p:italic r:id="rId27"/>
      <p:boldItalic r:id="rId28"/>
    </p:embeddedFont>
    <p:embeddedFont>
      <p:font typeface="Roboto Slab Light" charset="0"/>
      <p:regular r:id="rId29"/>
      <p:bold r:id="rId30"/>
    </p:embeddedFont>
    <p:embeddedFont>
      <p:font typeface="Lato Light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7B874DB-3A43-4D7B-83F5-D71E0F843413}">
  <a:tblStyle styleId="{97B874DB-3A43-4D7B-83F5-D71E0F843413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100" d="100"/>
          <a:sy n="100" d="100"/>
        </p:scale>
        <p:origin x="-294" y="-3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516402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Shape 3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2706650" y="3872628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81693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420475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2362484" y="1670132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6818460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2300611" y="99018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3001074" y="4182123"/>
            <a:ext cx="508850" cy="478710"/>
            <a:chOff x="5972700" y="2330200"/>
            <a:chExt cx="411625" cy="387275"/>
          </a:xfrm>
        </p:grpSpPr>
        <p:sp>
          <p:nvSpPr>
            <p:cNvPr id="21" name="Shape 2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3" name="Shape 23"/>
          <p:cNvGrpSpPr/>
          <p:nvPr/>
        </p:nvGrpSpPr>
        <p:grpSpPr>
          <a:xfrm>
            <a:off x="5861767" y="506559"/>
            <a:ext cx="524974" cy="832144"/>
            <a:chOff x="6718575" y="2318625"/>
            <a:chExt cx="256950" cy="407375"/>
          </a:xfrm>
        </p:grpSpPr>
        <p:sp>
          <p:nvSpPr>
            <p:cNvPr id="24" name="Shape 2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2" name="Shape 32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33" name="Shape 33"/>
          <p:cNvSpPr/>
          <p:nvPr/>
        </p:nvSpPr>
        <p:spPr>
          <a:xfrm>
            <a:off x="2757246" y="861969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3509928" y="4757334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5494851" y="4374526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2706650" y="3872628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081693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2420475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2362484" y="1670132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6818460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2300611" y="99018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3001074" y="4182123"/>
            <a:ext cx="508850" cy="478710"/>
            <a:chOff x="5972700" y="2330200"/>
            <a:chExt cx="411625" cy="387275"/>
          </a:xfrm>
        </p:grpSpPr>
        <p:sp>
          <p:nvSpPr>
            <p:cNvPr id="50" name="Shape 5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" name="Shape 52"/>
          <p:cNvGrpSpPr/>
          <p:nvPr/>
        </p:nvGrpSpPr>
        <p:grpSpPr>
          <a:xfrm>
            <a:off x="5861767" y="506559"/>
            <a:ext cx="524974" cy="832144"/>
            <a:chOff x="6718575" y="2318625"/>
            <a:chExt cx="256950" cy="407375"/>
          </a:xfrm>
        </p:grpSpPr>
        <p:sp>
          <p:nvSpPr>
            <p:cNvPr id="53" name="Shape 5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" name="Shape 5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1" name="Shape 61"/>
          <p:cNvSpPr/>
          <p:nvPr/>
        </p:nvSpPr>
        <p:spPr>
          <a:xfrm>
            <a:off x="2757246" y="861969"/>
            <a:ext cx="300900" cy="300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3509928" y="4757334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5494851" y="4374526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02BDC7"/>
              </a:buClr>
              <a:buSzPct val="100000"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ubTitle" idx="1"/>
          </p:nvPr>
        </p:nvSpPr>
        <p:spPr>
          <a:xfrm>
            <a:off x="2886100" y="2916251"/>
            <a:ext cx="33717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FFB600"/>
              </a:buClr>
              <a:buNone/>
              <a:defRPr>
                <a:solidFill>
                  <a:srgbClr val="FFB600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B600"/>
              </a:buClr>
              <a:buSzPct val="100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704596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522903" y="316284"/>
            <a:ext cx="212999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7847950" y="4168078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8507493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8622048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7550021" y="4801657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7325660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8726411" y="3200064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0" name="Shape 110"/>
          <p:cNvGrpSpPr/>
          <p:nvPr/>
        </p:nvGrpSpPr>
        <p:grpSpPr>
          <a:xfrm>
            <a:off x="8142374" y="4477573"/>
            <a:ext cx="508850" cy="478710"/>
            <a:chOff x="5972700" y="2330200"/>
            <a:chExt cx="411625" cy="387275"/>
          </a:xfrm>
        </p:grpSpPr>
        <p:sp>
          <p:nvSpPr>
            <p:cNvPr id="111" name="Shape 11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3" name="Shape 113"/>
          <p:cNvGrpSpPr/>
          <p:nvPr/>
        </p:nvGrpSpPr>
        <p:grpSpPr>
          <a:xfrm>
            <a:off x="2139871" y="482539"/>
            <a:ext cx="398657" cy="631920"/>
            <a:chOff x="6718575" y="2318625"/>
            <a:chExt cx="256950" cy="407375"/>
          </a:xfrm>
        </p:grpSpPr>
        <p:sp>
          <p:nvSpPr>
            <p:cNvPr id="114" name="Shape 11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1704596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522903" y="316284"/>
            <a:ext cx="212999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7847950" y="4168078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8507493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8622048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7550021" y="4801657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7325660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8726411" y="3200064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9" name="Shape 139"/>
          <p:cNvGrpSpPr/>
          <p:nvPr/>
        </p:nvGrpSpPr>
        <p:grpSpPr>
          <a:xfrm>
            <a:off x="8142374" y="4477573"/>
            <a:ext cx="508850" cy="478710"/>
            <a:chOff x="5972700" y="2330200"/>
            <a:chExt cx="411625" cy="387275"/>
          </a:xfrm>
        </p:grpSpPr>
        <p:sp>
          <p:nvSpPr>
            <p:cNvPr id="140" name="Shape 14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2" name="Shape 142"/>
          <p:cNvGrpSpPr/>
          <p:nvPr/>
        </p:nvGrpSpPr>
        <p:grpSpPr>
          <a:xfrm>
            <a:off x="2139871" y="482539"/>
            <a:ext cx="398657" cy="631920"/>
            <a:chOff x="6718575" y="2318625"/>
            <a:chExt cx="256950" cy="407375"/>
          </a:xfrm>
        </p:grpSpPr>
        <p:sp>
          <p:nvSpPr>
            <p:cNvPr id="143" name="Shape 14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2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1704596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1522903" y="316284"/>
            <a:ext cx="212999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7847950" y="4168078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8507493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8622048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7550021" y="4801657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7325660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726411" y="3200064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9" name="Shape 169"/>
          <p:cNvGrpSpPr/>
          <p:nvPr/>
        </p:nvGrpSpPr>
        <p:grpSpPr>
          <a:xfrm>
            <a:off x="8142374" y="4477573"/>
            <a:ext cx="508850" cy="478710"/>
            <a:chOff x="5972700" y="2330200"/>
            <a:chExt cx="411625" cy="387275"/>
          </a:xfrm>
        </p:grpSpPr>
        <p:sp>
          <p:nvSpPr>
            <p:cNvPr id="170" name="Shape 17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72" name="Shape 172"/>
          <p:cNvGrpSpPr/>
          <p:nvPr/>
        </p:nvGrpSpPr>
        <p:grpSpPr>
          <a:xfrm>
            <a:off x="2139871" y="482539"/>
            <a:ext cx="398657" cy="631920"/>
            <a:chOff x="6718575" y="2318625"/>
            <a:chExt cx="256950" cy="407375"/>
          </a:xfrm>
        </p:grpSpPr>
        <p:sp>
          <p:nvSpPr>
            <p:cNvPr id="173" name="Shape 17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300"/>
            </a:lvl1pPr>
            <a:lvl2pPr lvl="1" rtl="0">
              <a:spcBef>
                <a:spcPts val="0"/>
              </a:spcBef>
              <a:buSzPct val="100000"/>
              <a:defRPr sz="1300"/>
            </a:lvl2pPr>
            <a:lvl3pPr lvl="2" rtl="0">
              <a:spcBef>
                <a:spcPts val="0"/>
              </a:spcBef>
              <a:buSzPct val="100000"/>
              <a:defRPr sz="1300"/>
            </a:lvl3pPr>
            <a:lvl4pPr lvl="3" rtl="0">
              <a:spcBef>
                <a:spcPts val="0"/>
              </a:spcBef>
              <a:buSzPct val="100000"/>
              <a:defRPr sz="1300"/>
            </a:lvl4pPr>
            <a:lvl5pPr lvl="4" rtl="0">
              <a:spcBef>
                <a:spcPts val="0"/>
              </a:spcBef>
              <a:buSzPct val="100000"/>
              <a:defRPr sz="1300"/>
            </a:lvl5pPr>
            <a:lvl6pPr lvl="5" rtl="0">
              <a:spcBef>
                <a:spcPts val="0"/>
              </a:spcBef>
              <a:buSzPct val="100000"/>
              <a:defRPr sz="1300"/>
            </a:lvl6pPr>
            <a:lvl7pPr lvl="6" rtl="0">
              <a:spcBef>
                <a:spcPts val="0"/>
              </a:spcBef>
              <a:buSzPct val="100000"/>
              <a:defRPr sz="1300"/>
            </a:lvl7pPr>
            <a:lvl8pPr lvl="7" rtl="0">
              <a:spcBef>
                <a:spcPts val="0"/>
              </a:spcBef>
              <a:buSzPct val="100000"/>
              <a:defRPr sz="1300"/>
            </a:lvl8pPr>
            <a:lvl9pPr lvl="8" rtl="0">
              <a:spcBef>
                <a:spcPts val="0"/>
              </a:spcBef>
              <a:buSzPct val="100000"/>
              <a:defRPr sz="1300"/>
            </a:lvl9pPr>
          </a:lstStyle>
          <a:p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body" idx="2"/>
          </p:nvPr>
        </p:nvSpPr>
        <p:spPr>
          <a:xfrm>
            <a:off x="4637113" y="1428750"/>
            <a:ext cx="1858800" cy="27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300"/>
            </a:lvl1pPr>
            <a:lvl2pPr lvl="1" rtl="0">
              <a:spcBef>
                <a:spcPts val="0"/>
              </a:spcBef>
              <a:buSzPct val="100000"/>
              <a:defRPr sz="1300"/>
            </a:lvl2pPr>
            <a:lvl3pPr lvl="2" rtl="0">
              <a:spcBef>
                <a:spcPts val="0"/>
              </a:spcBef>
              <a:buSzPct val="100000"/>
              <a:defRPr sz="1300"/>
            </a:lvl3pPr>
            <a:lvl4pPr lvl="3" rtl="0">
              <a:spcBef>
                <a:spcPts val="0"/>
              </a:spcBef>
              <a:buSzPct val="100000"/>
              <a:defRPr sz="1300"/>
            </a:lvl4pPr>
            <a:lvl5pPr lvl="4" rtl="0">
              <a:spcBef>
                <a:spcPts val="0"/>
              </a:spcBef>
              <a:buSzPct val="100000"/>
              <a:defRPr sz="1300"/>
            </a:lvl5pPr>
            <a:lvl6pPr lvl="5" rtl="0">
              <a:spcBef>
                <a:spcPts val="0"/>
              </a:spcBef>
              <a:buSzPct val="100000"/>
              <a:defRPr sz="1300"/>
            </a:lvl6pPr>
            <a:lvl7pPr lvl="6" rtl="0">
              <a:spcBef>
                <a:spcPts val="0"/>
              </a:spcBef>
              <a:buSzPct val="100000"/>
              <a:defRPr sz="1300"/>
            </a:lvl7pPr>
            <a:lvl8pPr lvl="7" rtl="0">
              <a:spcBef>
                <a:spcPts val="0"/>
              </a:spcBef>
              <a:buSzPct val="100000"/>
              <a:defRPr sz="1300"/>
            </a:lvl8pPr>
            <a:lvl9pPr lvl="8" rtl="0">
              <a:spcBef>
                <a:spcPts val="0"/>
              </a:spcBef>
              <a:buSzPct val="100000"/>
              <a:defRPr sz="1300"/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body" idx="3"/>
          </p:nvPr>
        </p:nvSpPr>
        <p:spPr>
          <a:xfrm>
            <a:off x="6591227" y="1428750"/>
            <a:ext cx="1858800" cy="27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300"/>
            </a:lvl1pPr>
            <a:lvl2pPr lvl="1" rtl="0">
              <a:spcBef>
                <a:spcPts val="0"/>
              </a:spcBef>
              <a:buSzPct val="100000"/>
              <a:defRPr sz="1300"/>
            </a:lvl2pPr>
            <a:lvl3pPr lvl="2" rtl="0">
              <a:spcBef>
                <a:spcPts val="0"/>
              </a:spcBef>
              <a:buSzPct val="100000"/>
              <a:defRPr sz="1300"/>
            </a:lvl3pPr>
            <a:lvl4pPr lvl="3" rtl="0">
              <a:spcBef>
                <a:spcPts val="0"/>
              </a:spcBef>
              <a:buSzPct val="100000"/>
              <a:defRPr sz="1300"/>
            </a:lvl4pPr>
            <a:lvl5pPr lvl="4" rtl="0">
              <a:spcBef>
                <a:spcPts val="0"/>
              </a:spcBef>
              <a:buSzPct val="100000"/>
              <a:defRPr sz="1300"/>
            </a:lvl5pPr>
            <a:lvl6pPr lvl="5" rtl="0">
              <a:spcBef>
                <a:spcPts val="0"/>
              </a:spcBef>
              <a:buSzPct val="100000"/>
              <a:defRPr sz="1300"/>
            </a:lvl6pPr>
            <a:lvl7pPr lvl="6" rtl="0">
              <a:spcBef>
                <a:spcPts val="0"/>
              </a:spcBef>
              <a:buSzPct val="100000"/>
              <a:defRPr sz="1300"/>
            </a:lvl7pPr>
            <a:lvl8pPr lvl="7" rtl="0">
              <a:spcBef>
                <a:spcPts val="0"/>
              </a:spcBef>
              <a:buSzPct val="100000"/>
              <a:defRPr sz="1300"/>
            </a:lvl8pPr>
            <a:lvl9pPr lvl="8" rtl="0">
              <a:spcBef>
                <a:spcPts val="0"/>
              </a:spcBef>
              <a:buSzPct val="100000"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qua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-117275" y="847256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1156975" y="-137273"/>
            <a:ext cx="398700" cy="398699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1397225" y="337513"/>
            <a:ext cx="136800" cy="136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488128" y="1334484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7847950" y="4168078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8507493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2" name="Shape 302"/>
          <p:cNvSpPr/>
          <p:nvPr/>
        </p:nvSpPr>
        <p:spPr>
          <a:xfrm>
            <a:off x="8622048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7550021" y="4801657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7325660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258289" y="1577100"/>
            <a:ext cx="93900" cy="93899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8726411" y="3200064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07" name="Shape 307"/>
          <p:cNvGrpSpPr/>
          <p:nvPr/>
        </p:nvGrpSpPr>
        <p:grpSpPr>
          <a:xfrm>
            <a:off x="8142374" y="4477573"/>
            <a:ext cx="508850" cy="478710"/>
            <a:chOff x="5972700" y="2330200"/>
            <a:chExt cx="411625" cy="387275"/>
          </a:xfrm>
        </p:grpSpPr>
        <p:sp>
          <p:nvSpPr>
            <p:cNvPr id="308" name="Shape 30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0" name="Shape 310"/>
          <p:cNvGrpSpPr/>
          <p:nvPr/>
        </p:nvGrpSpPr>
        <p:grpSpPr>
          <a:xfrm>
            <a:off x="545621" y="382389"/>
            <a:ext cx="398657" cy="631920"/>
            <a:chOff x="6718575" y="2318625"/>
            <a:chExt cx="256950" cy="407375"/>
          </a:xfrm>
        </p:grpSpPr>
        <p:sp>
          <p:nvSpPr>
            <p:cNvPr id="311" name="Shape 31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-117275" y="847256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1156975" y="-137273"/>
            <a:ext cx="398700" cy="398699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1397225" y="337513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5" name="Shape 325"/>
          <p:cNvSpPr/>
          <p:nvPr/>
        </p:nvSpPr>
        <p:spPr>
          <a:xfrm>
            <a:off x="488128" y="1334484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7847950" y="4168078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7" name="Shape 327"/>
          <p:cNvSpPr/>
          <p:nvPr/>
        </p:nvSpPr>
        <p:spPr>
          <a:xfrm>
            <a:off x="8507493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8" name="Shape 32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9" name="Shape 329"/>
          <p:cNvSpPr/>
          <p:nvPr/>
        </p:nvSpPr>
        <p:spPr>
          <a:xfrm>
            <a:off x="8622048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0" name="Shape 330"/>
          <p:cNvSpPr/>
          <p:nvPr/>
        </p:nvSpPr>
        <p:spPr>
          <a:xfrm>
            <a:off x="7550021" y="4801657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7325660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258289" y="1577100"/>
            <a:ext cx="93900" cy="93899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8726411" y="3200064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34" name="Shape 334"/>
          <p:cNvGrpSpPr/>
          <p:nvPr/>
        </p:nvGrpSpPr>
        <p:grpSpPr>
          <a:xfrm>
            <a:off x="8142374" y="4477573"/>
            <a:ext cx="508850" cy="478710"/>
            <a:chOff x="5972700" y="2330200"/>
            <a:chExt cx="411625" cy="387275"/>
          </a:xfrm>
        </p:grpSpPr>
        <p:sp>
          <p:nvSpPr>
            <p:cNvPr id="335" name="Shape 33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7" name="Shape 337"/>
          <p:cNvGrpSpPr/>
          <p:nvPr/>
        </p:nvGrpSpPr>
        <p:grpSpPr>
          <a:xfrm>
            <a:off x="545621" y="382389"/>
            <a:ext cx="398657" cy="631920"/>
            <a:chOff x="6718575" y="2318625"/>
            <a:chExt cx="256950" cy="407375"/>
          </a:xfrm>
        </p:grpSpPr>
        <p:sp>
          <p:nvSpPr>
            <p:cNvPr id="338" name="Shape 33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ct val="100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8" r:id="rId6"/>
    <p:sldLayoutId id="214748365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ctrTitle"/>
          </p:nvPr>
        </p:nvSpPr>
        <p:spPr>
          <a:xfrm>
            <a:off x="2757250" y="1007134"/>
            <a:ext cx="3629400" cy="322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th-TH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ทำ</a:t>
            </a:r>
            <a:r>
              <a:rPr lang="en-US" sz="48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Web </a:t>
            </a:r>
            <a:r>
              <a:rPr lang="en-US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Page</a:t>
            </a:r>
            <a:r>
              <a:rPr lang="th-TH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</a:br>
            <a:r>
              <a:rPr lang="th-TH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โดย ใช้ </a:t>
            </a:r>
            <a:r>
              <a:rPr lang="en-US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/>
            </a:r>
            <a:br>
              <a:rPr lang="en-US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</a:br>
            <a:r>
              <a:rPr lang="en-US" sz="48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Rails </a:t>
            </a:r>
            <a:r>
              <a:rPr lang="en-US" sz="48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framework</a:t>
            </a:r>
            <a:endParaRPr lang="en" sz="4800" dirty="0">
              <a:solidFill>
                <a:schemeClr val="tx1"/>
              </a:solidFill>
              <a:latin typeface="Angsana New" pitchFamily="18" charset="-34"/>
              <a:cs typeface="Angsana New" pitchFamily="18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 descr="C:\Users\Admin\Desktop\p3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805" y="1166753"/>
            <a:ext cx="5843453" cy="291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3347864" y="627534"/>
            <a:ext cx="27013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800" dirty="0">
                <a:latin typeface="Angsana New" pitchFamily="18" charset="-34"/>
                <a:cs typeface="Angsana New" pitchFamily="18" charset="-34"/>
              </a:rPr>
              <a:t>13.ลองเปิด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localhost:3000</a:t>
            </a:r>
          </a:p>
        </p:txBody>
      </p:sp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771800" y="544493"/>
            <a:ext cx="55263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dirty="0">
                <a:latin typeface="Angsana New" pitchFamily="18" charset="-34"/>
                <a:cs typeface="Angsana New" pitchFamily="18" charset="-34"/>
              </a:rPr>
              <a:t>14.ทำการสร้าง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repo </a:t>
            </a:r>
            <a:r>
              <a:rPr lang="en-US" sz="2800" dirty="0" err="1">
                <a:latin typeface="Angsana New" pitchFamily="18" charset="-34"/>
                <a:cs typeface="Angsana New" pitchFamily="18" charset="-34"/>
              </a:rPr>
              <a:t>github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ชื่อ </a:t>
            </a:r>
            <a:r>
              <a:rPr lang="en-US" sz="2800" dirty="0" err="1">
                <a:latin typeface="Angsana New" pitchFamily="18" charset="-34"/>
                <a:cs typeface="Angsana New" pitchFamily="18" charset="-34"/>
              </a:rPr>
              <a:t>interview_rails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เเล้วทำการ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Push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ไฟล์ทั้งหมดขึ้นไป</a:t>
            </a:r>
          </a:p>
        </p:txBody>
      </p:sp>
      <p:pic>
        <p:nvPicPr>
          <p:cNvPr id="6146" name="Picture 2" descr="C:\Users\Admin\Desktop\p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780" y="1502792"/>
            <a:ext cx="5656014" cy="283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512715" y="462117"/>
            <a:ext cx="67504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15.ทำการ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login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ด้วยคำสั่ง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login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16.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ทำการสร้าง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ด้วยคำสั่ง 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create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เพื่อเตรียมการสำหรับที่เราจะ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deploy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17.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หลังจากนั้นใช้คำสั่ง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git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push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master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เพื่อ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push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เข้าไปใน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endParaRPr lang="en-US" sz="24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7170" name="Picture 2" descr="C:\Users\Admin\Desktop\p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715" y="2139702"/>
            <a:ext cx="5495484" cy="217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411760" y="483518"/>
            <a:ext cx="63756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18.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หลังจากนั้นใช้คำสั่ง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m rails generate controller StaticPages home kingsong1 kingsong2 kingsong3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เพื่อสร้าง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StaticPages 4 pages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ตามที่อาจารย์กำหนด</a:t>
            </a:r>
          </a:p>
        </p:txBody>
      </p:sp>
      <p:pic>
        <p:nvPicPr>
          <p:cNvPr id="8194" name="Picture 2" descr="C:\Users\Admin\Desktop\p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635645"/>
            <a:ext cx="5318546" cy="315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987824" y="555526"/>
            <a:ext cx="40062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19.หลังจากนั้นจะมีการเเก้ไขไฟล์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config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/routes</a:t>
            </a:r>
            <a:endParaRPr lang="th-TH" sz="24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9218" name="Picture 2" descr="C:\Users\Admin\Desktop\p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092068"/>
            <a:ext cx="5199545" cy="295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สี่เหลี่ยมผืนผ้า 5"/>
          <p:cNvSpPr/>
          <p:nvPr/>
        </p:nvSpPr>
        <p:spPr>
          <a:xfrm>
            <a:off x="2915816" y="829737"/>
            <a:ext cx="2438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>20.Look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localhost:3000</a:t>
            </a:r>
            <a:endParaRPr lang="th-TH" sz="28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3075" name="Picture 3" descr="C:\Users\Admin\Desktop\p8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491" y="1779662"/>
            <a:ext cx="5381625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915816" y="411510"/>
            <a:ext cx="554461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20.เเก้ไข 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app/views/</a:t>
            </a:r>
            <a:r>
              <a:rPr lang="en-US" sz="2400" dirty="0" err="1" smtClean="0">
                <a:latin typeface="Angsana New" pitchFamily="18" charset="-34"/>
                <a:cs typeface="Angsana New" pitchFamily="18" charset="-34"/>
              </a:rPr>
              <a:t>static_pages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/</a:t>
            </a:r>
            <a:r>
              <a:rPr lang="en-US" sz="2400" dirty="0" err="1" smtClean="0">
                <a:latin typeface="Angsana New" pitchFamily="18" charset="-34"/>
                <a:cs typeface="Angsana New" pitchFamily="18" charset="-34"/>
              </a:rPr>
              <a:t>home.html.erb</a:t>
            </a:r>
            <a:endParaRPr lang="en-US" sz="2400" dirty="0" smtClean="0">
              <a:latin typeface="Angsana New" pitchFamily="18" charset="-34"/>
              <a:cs typeface="Angsana New" pitchFamily="18" charset="-34"/>
            </a:endParaRPr>
          </a:p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21.เเก้ไข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app/views/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static_pages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/kingsong1.html.erb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22.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เเก้ไข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app/views/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static_pages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/ kingsong2.html.erb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23.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เเก้ไข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app/views/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static_pages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/ kingsong3.html.erb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24.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เเก้ไข 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Readme 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2400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ตามที่อาจารย์กำหนด</a:t>
            </a:r>
            <a:endParaRPr lang="en-US" sz="24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11266" name="Picture 2" descr="C:\Users\Admin\Desktop\p9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730"/>
          <a:stretch/>
        </p:blipFill>
        <p:spPr bwMode="auto">
          <a:xfrm>
            <a:off x="2195736" y="2685157"/>
            <a:ext cx="5868988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27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929161" y="483518"/>
            <a:ext cx="53103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25.git add –A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26.git commit -m "Finish static pages"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27.git checkout master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28.git merge static-pages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29.git push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30.git push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(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ทำการ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push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เข้า 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heroku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อีกครั้ง)</a:t>
            </a:r>
          </a:p>
        </p:txBody>
      </p:sp>
      <p:pic>
        <p:nvPicPr>
          <p:cNvPr id="12290" name="Picture 2" descr="C:\Users\Admin\Desktop\p10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" r="6042"/>
          <a:stretch/>
        </p:blipFill>
        <p:spPr bwMode="auto">
          <a:xfrm>
            <a:off x="899592" y="3003798"/>
            <a:ext cx="7591425" cy="114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27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3203848" y="161231"/>
            <a:ext cx="2664296" cy="707886"/>
          </a:xfrm>
          <a:prstGeom prst="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th-TH" sz="40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เเสดงหน้า </a:t>
            </a:r>
            <a:r>
              <a:rPr lang="en-US" sz="40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Home</a:t>
            </a:r>
            <a:endParaRPr lang="th-TH" sz="4000" dirty="0">
              <a:solidFill>
                <a:schemeClr val="tx1"/>
              </a:solidFill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1026" name="Picture 2" descr="C:\Users\Admin\Desktop\capture-20170518-08003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558" y="987574"/>
            <a:ext cx="6735818" cy="35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844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3131840" y="161231"/>
            <a:ext cx="3168352" cy="707886"/>
          </a:xfrm>
          <a:prstGeom prst="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th-TH" sz="40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เเสดงหน้า </a:t>
            </a:r>
            <a:r>
              <a:rPr lang="en-US" sz="40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Kingsong1</a:t>
            </a:r>
            <a:endParaRPr lang="th-TH" sz="4000" dirty="0">
              <a:solidFill>
                <a:schemeClr val="tx1"/>
              </a:solidFill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3074" name="Picture 2" descr="C:\Users\Admin\Desktop\k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010639"/>
            <a:ext cx="6696744" cy="350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526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 txBox="1">
            <a:spLocks noGrp="1"/>
          </p:cNvSpPr>
          <p:nvPr>
            <p:ph type="body" idx="1"/>
          </p:nvPr>
        </p:nvSpPr>
        <p:spPr>
          <a:xfrm>
            <a:off x="2830925" y="1417850"/>
            <a:ext cx="2516400" cy="236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endParaRPr sz="1200" dirty="0"/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endParaRPr sz="1200" dirty="0"/>
          </a:p>
          <a:p>
            <a:pPr lvl="0">
              <a:spcBef>
                <a:spcPts val="0"/>
              </a:spcBef>
              <a:buNone/>
            </a:pPr>
            <a:endParaRPr dirty="0">
              <a:solidFill>
                <a:srgbClr val="4A5C65"/>
              </a:solidFill>
            </a:endParaRPr>
          </a:p>
        </p:txBody>
      </p:sp>
      <p:sp>
        <p:nvSpPr>
          <p:cNvPr id="5" name="สี่เหลี่ยมผืนผ้า 4"/>
          <p:cNvSpPr/>
          <p:nvPr/>
        </p:nvSpPr>
        <p:spPr>
          <a:xfrm>
            <a:off x="2771800" y="1419622"/>
            <a:ext cx="538234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>      </a:t>
            </a:r>
            <a:r>
              <a:rPr lang="en-US" sz="2800" b="1" u="sng" dirty="0" smtClean="0">
                <a:latin typeface="Angsana New" pitchFamily="18" charset="-34"/>
                <a:cs typeface="Angsana New" pitchFamily="18" charset="-34"/>
              </a:rPr>
              <a:t>Rails</a:t>
            </a:r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เป็น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Web Framework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มีลักษณะเป็น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MVC (Model-View-Controller)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พัฒนาโดย 37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signals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Rails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ถูกออกแบบมาให้มีการใช้งานที่ง่ายและรวดเร็ว ลดปัญหา</a:t>
            </a:r>
            <a:r>
              <a:rPr lang="th-TH" sz="2800" dirty="0" smtClean="0">
                <a:latin typeface="Angsana New" pitchFamily="18" charset="-34"/>
                <a:cs typeface="Angsana New" pitchFamily="18" charset="-34"/>
              </a:rPr>
              <a:t>งานที่ต้อง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ทำซ้ำๆ ทำให้ได้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productivity</a:t>
            </a:r>
          </a:p>
          <a:p>
            <a:r>
              <a:rPr lang="th-TH" sz="2800" dirty="0">
                <a:latin typeface="Angsana New" pitchFamily="18" charset="-34"/>
                <a:cs typeface="Angsana New" pitchFamily="18" charset="-34"/>
              </a:rPr>
              <a:t>ที่สูงขึ้น สอดคล้องกับ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Methodology </a:t>
            </a:r>
            <a:r>
              <a:rPr lang="th-TH" sz="2800" dirty="0">
                <a:latin typeface="Angsana New" pitchFamily="18" charset="-34"/>
                <a:cs typeface="Angsana New" pitchFamily="18" charset="-34"/>
              </a:rPr>
              <a:t>แบบ </a:t>
            </a:r>
            <a:r>
              <a:rPr lang="en-US" sz="2800" dirty="0" err="1" smtClean="0">
                <a:latin typeface="Angsana New" pitchFamily="18" charset="-34"/>
                <a:cs typeface="Angsana New" pitchFamily="18" charset="-34"/>
              </a:rPr>
              <a:t>Ajile</a:t>
            </a:r>
            <a:endParaRPr lang="th-TH" sz="2800" dirty="0">
              <a:latin typeface="Angsana New" pitchFamily="18" charset="-34"/>
              <a:cs typeface="Angsana New" pitchFamily="18" charset="-34"/>
            </a:endParaRPr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179511" y="1059582"/>
            <a:ext cx="19605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ngsana New" pitchFamily="18" charset="-34"/>
                <a:cs typeface="Angsana New" pitchFamily="18" charset="-34"/>
              </a:rPr>
              <a:t>Rails Framework </a:t>
            </a:r>
            <a:r>
              <a:rPr lang="th-TH" sz="3600" b="1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3600" b="1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3600" b="1" dirty="0" smtClean="0">
                <a:latin typeface="Angsana New" pitchFamily="18" charset="-34"/>
                <a:cs typeface="Angsana New" pitchFamily="18" charset="-34"/>
              </a:rPr>
              <a:t> คืออะไร </a:t>
            </a:r>
            <a:r>
              <a:rPr lang="en-US" sz="3600" b="1" dirty="0" smtClean="0">
                <a:latin typeface="Angsana New" pitchFamily="18" charset="-34"/>
                <a:cs typeface="Angsana New" pitchFamily="18" charset="-34"/>
              </a:rPr>
              <a:t>?</a:t>
            </a:r>
            <a:endParaRPr lang="th-TH" sz="3600" b="1" dirty="0">
              <a:latin typeface="Angsana New" pitchFamily="18" charset="-34"/>
              <a:cs typeface="Angsana New" pitchFamily="18" charset="-3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3131840" y="161231"/>
            <a:ext cx="3168352" cy="707886"/>
          </a:xfrm>
          <a:prstGeom prst="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th-TH" sz="40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เเสดงหน้า </a:t>
            </a:r>
            <a:r>
              <a:rPr lang="en-US" sz="40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Kingsong2</a:t>
            </a:r>
            <a:endParaRPr lang="th-TH" sz="4000" dirty="0">
              <a:solidFill>
                <a:schemeClr val="tx1"/>
              </a:solidFill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2050" name="Picture 2" descr="C:\Users\Admin\Desktop\k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042" y="1059582"/>
            <a:ext cx="6700342" cy="336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5264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3131840" y="161231"/>
            <a:ext cx="3168352" cy="707886"/>
          </a:xfrm>
          <a:prstGeom prst="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th-TH" sz="4000" dirty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เเสดงหน้า </a:t>
            </a:r>
            <a:r>
              <a:rPr lang="en-US" sz="4000" dirty="0" smtClean="0">
                <a:solidFill>
                  <a:schemeClr val="tx1"/>
                </a:solidFill>
                <a:latin typeface="Angsana New" pitchFamily="18" charset="-34"/>
                <a:cs typeface="Angsana New" pitchFamily="18" charset="-34"/>
              </a:rPr>
              <a:t>Kingsong3</a:t>
            </a:r>
            <a:endParaRPr lang="th-TH" sz="4000" dirty="0">
              <a:solidFill>
                <a:schemeClr val="tx1"/>
              </a:solidFill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1026" name="Picture 2" descr="C:\Users\Admin\Desktop\k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856" y="1059582"/>
            <a:ext cx="6695520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5264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>
            <a:spLocks noGrp="1"/>
          </p:cNvSpPr>
          <p:nvPr>
            <p:ph type="ctrTitle" idx="4294967295"/>
          </p:nvPr>
        </p:nvSpPr>
        <p:spPr>
          <a:xfrm>
            <a:off x="1002636" y="1509881"/>
            <a:ext cx="65937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sz="6000" dirty="0" smtClean="0">
                <a:solidFill>
                  <a:srgbClr val="FFFFFF"/>
                </a:solidFill>
              </a:rPr>
              <a:t>Thanks</a:t>
            </a:r>
            <a:r>
              <a:rPr lang="en" sz="6000" dirty="0"/>
              <a:t>! ! </a:t>
            </a:r>
            <a:r>
              <a:rPr lang="en" sz="6000" dirty="0" smtClean="0"/>
              <a:t>!</a:t>
            </a:r>
            <a:endParaRPr lang="en" sz="6000" dirty="0">
              <a:solidFill>
                <a:srgbClr val="FFFFFF"/>
              </a:solidFill>
            </a:endParaRPr>
          </a:p>
        </p:txBody>
      </p:sp>
      <p:pic>
        <p:nvPicPr>
          <p:cNvPr id="10242" name="Picture 2" descr="C:\Users\Admin\Desktop\t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11510"/>
            <a:ext cx="3528392" cy="451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1278984" y="2669681"/>
            <a:ext cx="336502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3200" b="1" dirty="0">
                <a:solidFill>
                  <a:schemeClr val="bg1"/>
                </a:solidFill>
                <a:cs typeface="+mj-cs"/>
              </a:rPr>
              <a:t>นางสาวเบญจวรรณ ดำสอาด </a:t>
            </a:r>
            <a:r>
              <a:rPr lang="th-TH" sz="3200" b="1" dirty="0" smtClean="0">
                <a:solidFill>
                  <a:schemeClr val="bg1"/>
                </a:solidFill>
                <a:cs typeface="+mj-cs"/>
              </a:rPr>
              <a:t/>
            </a:r>
            <a:br>
              <a:rPr lang="th-TH" sz="3200" b="1" dirty="0" smtClean="0">
                <a:solidFill>
                  <a:schemeClr val="bg1"/>
                </a:solidFill>
                <a:cs typeface="+mj-cs"/>
              </a:rPr>
            </a:br>
            <a:r>
              <a:rPr lang="th-TH" sz="3200" b="1" dirty="0" smtClean="0">
                <a:solidFill>
                  <a:schemeClr val="bg1"/>
                </a:solidFill>
                <a:cs typeface="+mj-cs"/>
              </a:rPr>
              <a:t>รหัส</a:t>
            </a:r>
            <a:r>
              <a:rPr lang="th-TH" sz="3200" b="1" dirty="0">
                <a:solidFill>
                  <a:schemeClr val="bg1"/>
                </a:solidFill>
                <a:cs typeface="+mj-cs"/>
              </a:rPr>
              <a:t>นิสิต 57160526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2555776" y="1635646"/>
            <a:ext cx="4185889" cy="21544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>
                <a:latin typeface="Angsana New" pitchFamily="18" charset="-34"/>
                <a:cs typeface="Angsana New" pitchFamily="18" charset="-34"/>
              </a:rPr>
              <a:t>MVC </a:t>
            </a:r>
            <a:r>
              <a:rPr lang="en-US" sz="4000" b="1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en-US" sz="4000" b="1" dirty="0" smtClean="0">
                <a:latin typeface="Angsana New" pitchFamily="18" charset="-34"/>
                <a:cs typeface="Angsana New" pitchFamily="18" charset="-34"/>
              </a:rPr>
            </a:br>
            <a:r>
              <a:rPr lang="en-US" sz="4000" b="1" dirty="0" smtClean="0">
                <a:latin typeface="Angsana New" pitchFamily="18" charset="-34"/>
                <a:cs typeface="Angsana New" pitchFamily="18" charset="-34"/>
              </a:rPr>
              <a:t>(</a:t>
            </a:r>
            <a:r>
              <a:rPr lang="en-US" sz="4000" b="1" dirty="0">
                <a:latin typeface="Angsana New" pitchFamily="18" charset="-34"/>
                <a:cs typeface="Angsana New" pitchFamily="18" charset="-34"/>
              </a:rPr>
              <a:t>Model-View-Controller</a:t>
            </a:r>
            <a:r>
              <a:rPr lang="en-US" sz="4000" b="1" dirty="0" smtClean="0">
                <a:latin typeface="Angsana New" pitchFamily="18" charset="-34"/>
                <a:cs typeface="Angsana New" pitchFamily="18" charset="-34"/>
              </a:rPr>
              <a:t>) </a:t>
            </a:r>
            <a:r>
              <a:rPr lang="th-TH" sz="4000" b="1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4000" b="1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4000" b="1" dirty="0" smtClean="0">
                <a:latin typeface="Angsana New" pitchFamily="18" charset="-34"/>
                <a:cs typeface="Angsana New" pitchFamily="18" charset="-34"/>
              </a:rPr>
              <a:t>คือ</a:t>
            </a:r>
            <a:r>
              <a:rPr lang="th-TH" sz="4000" b="1" dirty="0">
                <a:latin typeface="Angsana New" pitchFamily="18" charset="-34"/>
                <a:cs typeface="Angsana New" pitchFamily="18" charset="-34"/>
              </a:rPr>
              <a:t>อะไร </a:t>
            </a:r>
            <a:r>
              <a:rPr lang="en-US" sz="4000" b="1" dirty="0">
                <a:latin typeface="Angsana New" pitchFamily="18" charset="-34"/>
                <a:cs typeface="Angsana New" pitchFamily="18" charset="-34"/>
              </a:rPr>
              <a:t>?</a:t>
            </a:r>
            <a:endParaRPr lang="th-TH" sz="4000" b="1" dirty="0">
              <a:latin typeface="Angsana New" pitchFamily="18" charset="-34"/>
              <a:cs typeface="Angsana New" pitchFamily="18" charset="-34"/>
            </a:endParaRPr>
          </a:p>
          <a:p>
            <a:endParaRPr lang="th-TH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1259632" y="848782"/>
            <a:ext cx="71287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       </a:t>
            </a:r>
            <a:r>
              <a:rPr lang="en-US" sz="2400" b="1" u="sng" dirty="0" smtClean="0">
                <a:latin typeface="Angsana New" pitchFamily="18" charset="-34"/>
                <a:cs typeface="Angsana New" pitchFamily="18" charset="-34"/>
              </a:rPr>
              <a:t>MVC </a:t>
            </a:r>
            <a:r>
              <a:rPr lang="en-US" sz="2400" b="1" u="sng" dirty="0">
                <a:latin typeface="Angsana New" pitchFamily="18" charset="-34"/>
                <a:cs typeface="Angsana New" pitchFamily="18" charset="-34"/>
              </a:rPr>
              <a:t>(Model-View-Controller) </a:t>
            </a:r>
            <a:r>
              <a:rPr lang="th-TH" sz="2400" b="1" u="sng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2400" b="1" u="sng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2400" b="1" dirty="0" smtClean="0">
                <a:latin typeface="Angsana New" pitchFamily="18" charset="-34"/>
                <a:cs typeface="Angsana New" pitchFamily="18" charset="-34"/>
              </a:rPr>
              <a:t>      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ก่อกำเนิด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ขึ้นมา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ตั้งแต่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ปี 1979 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คิด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ขึ้น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โดย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 Trygve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Reenskaug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ใช้กับ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Smalltalk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แนวคิดเป็นที่ยอมรับในวงกว้างมี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Framework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ในยุคหลังๆ หยิบยืมแนวความคิดนี้ไปใช้เช่น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Struts, Spring, Tapestry, CakePHP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และอีกมากมาย รวมถึง 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Rails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 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MVC 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เป็นลักษณะสถาปัตยกรรมที่มีการแบ่งการทำงานออกเป็น 3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Layer </a:t>
            </a:r>
            <a:endParaRPr lang="th-TH" sz="2400" dirty="0">
              <a:latin typeface="Angsana New" pitchFamily="18" charset="-34"/>
              <a:cs typeface="Angsana New" pitchFamily="18" charset="-34"/>
            </a:endParaRPr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1024583" y="2715766"/>
            <a:ext cx="73448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 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      1.Model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เป็นภาชนะเก็บข้อมูลหรือสถานะการทำงาน 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2400" dirty="0" smtClean="0">
                <a:latin typeface="Angsana New" pitchFamily="18" charset="-34"/>
                <a:cs typeface="Angsana New" pitchFamily="18" charset="-34"/>
              </a:rPr>
            </a:b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       2.View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เป็นส่วนการแสดงผลเป็น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User Interface 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2400" dirty="0" smtClean="0">
                <a:latin typeface="Angsana New" pitchFamily="18" charset="-34"/>
                <a:cs typeface="Angsana New" pitchFamily="18" charset="-34"/>
              </a:rPr>
            </a:b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       3.Controller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เป็นส่วนการเชื่อมโยงการทำงาน เป็นส่วนที่เลือกว่าจะใช้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Model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อันไหน หรือ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View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มาทำงาน เพื่อตอบสนองการทำงานได้ถูกต้องตาม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User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ต้องการ </a:t>
            </a:r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3727731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2272655" y="1563638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th-TH" sz="4400" dirty="0" smtClean="0">
                <a:latin typeface="Angsana New" pitchFamily="18" charset="-34"/>
                <a:cs typeface="Angsana New" pitchFamily="18" charset="-34"/>
              </a:rPr>
              <a:t>การทำ </a:t>
            </a:r>
            <a:r>
              <a:rPr lang="en-US" sz="4400" dirty="0" smtClean="0">
                <a:latin typeface="Angsana New" pitchFamily="18" charset="-34"/>
                <a:cs typeface="Angsana New" pitchFamily="18" charset="-34"/>
              </a:rPr>
              <a:t>Web Page</a:t>
            </a:r>
            <a:r>
              <a:rPr lang="th-TH" sz="44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th-TH" sz="4400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4400" dirty="0" smtClean="0">
                <a:latin typeface="Angsana New" pitchFamily="18" charset="-34"/>
                <a:cs typeface="Angsana New" pitchFamily="18" charset="-34"/>
              </a:rPr>
              <a:t>โดยใช้</a:t>
            </a:r>
            <a:r>
              <a:rPr lang="en-US" sz="44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en-US" sz="4400" dirty="0" smtClean="0">
                <a:latin typeface="Angsana New" pitchFamily="18" charset="-34"/>
                <a:cs typeface="Angsana New" pitchFamily="18" charset="-34"/>
              </a:rPr>
            </a:br>
            <a:r>
              <a:rPr lang="en-US" sz="4400" dirty="0" smtClean="0">
                <a:latin typeface="Angsana New" pitchFamily="18" charset="-34"/>
                <a:cs typeface="Angsana New" pitchFamily="18" charset="-34"/>
              </a:rPr>
              <a:t>Rails </a:t>
            </a:r>
            <a:r>
              <a:rPr lang="en-US" sz="4400" dirty="0">
                <a:latin typeface="Angsana New" pitchFamily="18" charset="-34"/>
                <a:cs typeface="Angsana New" pitchFamily="18" charset="-34"/>
              </a:rPr>
              <a:t>framework</a:t>
            </a:r>
            <a:endParaRPr lang="th-TH" sz="4400" dirty="0">
              <a:latin typeface="Angsana New" pitchFamily="18" charset="-34"/>
              <a:cs typeface="Angsana New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0929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สี่เหลี่ยมผืนผ้า 2"/>
          <p:cNvSpPr/>
          <p:nvPr/>
        </p:nvSpPr>
        <p:spPr>
          <a:xfrm>
            <a:off x="-1072405" y="1491629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th-TH" sz="2800" dirty="0" smtClean="0">
                <a:latin typeface="Angsana New" pitchFamily="18" charset="-34"/>
                <a:cs typeface="Angsana New" pitchFamily="18" charset="-34"/>
              </a:rPr>
              <a:t>สิ่งที่จำเป็นก่อนเริ่มทำ </a:t>
            </a:r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/>
            </a:r>
            <a:br>
              <a:rPr lang="en-US" sz="2800" dirty="0" smtClean="0">
                <a:latin typeface="Angsana New" pitchFamily="18" charset="-34"/>
                <a:cs typeface="Angsana New" pitchFamily="18" charset="-34"/>
              </a:rPr>
            </a:br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>Web Page</a:t>
            </a:r>
            <a:endParaRPr lang="th-TH" sz="2800" dirty="0">
              <a:latin typeface="Angsana New" pitchFamily="18" charset="-34"/>
              <a:cs typeface="Angsana New" pitchFamily="18" charset="-34"/>
            </a:endParaRPr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2628925" y="1275606"/>
            <a:ext cx="559836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>
                <a:latin typeface="Angsana New" pitchFamily="18" charset="-34"/>
                <a:cs typeface="Angsana New" pitchFamily="18" charset="-34"/>
              </a:rPr>
              <a:t>1.ต้องมี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Account Heroku 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เนื่องจากเราจะ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Deploy 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เข้า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web Heroku</a:t>
            </a:r>
          </a:p>
          <a:p>
            <a:r>
              <a:rPr lang="en-US" sz="3200" dirty="0">
                <a:latin typeface="Angsana New" pitchFamily="18" charset="-34"/>
                <a:cs typeface="Angsana New" pitchFamily="18" charset="-34"/>
              </a:rPr>
              <a:t>2.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ต้องติดตั้ง 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Heroku's Toolbelt</a:t>
            </a:r>
          </a:p>
          <a:p>
            <a:r>
              <a:rPr lang="en-US" sz="3200" dirty="0">
                <a:latin typeface="Angsana New" pitchFamily="18" charset="-34"/>
                <a:cs typeface="Angsana New" pitchFamily="18" charset="-34"/>
              </a:rPr>
              <a:t>3.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ต้องติดตั้ง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Windows Ruby 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พร้อมกับ </a:t>
            </a:r>
            <a:r>
              <a:rPr lang="en-US" sz="3200" dirty="0" smtClean="0">
                <a:latin typeface="Angsana New" pitchFamily="18" charset="-34"/>
                <a:cs typeface="Angsana New" pitchFamily="18" charset="-34"/>
              </a:rPr>
              <a:t>Rails</a:t>
            </a:r>
          </a:p>
          <a:p>
            <a:r>
              <a:rPr lang="en-US" sz="3200" dirty="0" smtClean="0">
                <a:latin typeface="Angsana New" pitchFamily="18" charset="-34"/>
                <a:cs typeface="Angsana New" pitchFamily="18" charset="-34"/>
              </a:rPr>
              <a:t>4.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 ต้องมี </a:t>
            </a:r>
            <a:r>
              <a:rPr lang="en-US" sz="3200" dirty="0">
                <a:latin typeface="Angsana New" pitchFamily="18" charset="-34"/>
                <a:cs typeface="Angsana New" pitchFamily="18" charset="-34"/>
              </a:rPr>
              <a:t>Account </a:t>
            </a:r>
            <a:r>
              <a:rPr lang="en-US" sz="3200" dirty="0" err="1" smtClean="0">
                <a:latin typeface="Angsana New" pitchFamily="18" charset="-34"/>
                <a:cs typeface="Angsana New" pitchFamily="18" charset="-34"/>
              </a:rPr>
              <a:t>Github</a:t>
            </a:r>
            <a:r>
              <a:rPr lang="en-US" sz="3200" dirty="0" smtClean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เนื่องจากเราจะ </a:t>
            </a:r>
            <a:r>
              <a:rPr lang="en-US" sz="3200" dirty="0" smtClean="0">
                <a:latin typeface="Angsana New" pitchFamily="18" charset="-34"/>
                <a:cs typeface="Angsana New" pitchFamily="18" charset="-34"/>
              </a:rPr>
              <a:t>push </a:t>
            </a:r>
            <a:r>
              <a:rPr lang="th-TH" sz="3200" dirty="0">
                <a:latin typeface="Angsana New" pitchFamily="18" charset="-34"/>
                <a:cs typeface="Angsana New" pitchFamily="18" charset="-34"/>
              </a:rPr>
              <a:t>เข้า </a:t>
            </a:r>
            <a:r>
              <a:rPr lang="en-US" sz="3200" dirty="0" err="1" smtClean="0">
                <a:latin typeface="Angsana New" pitchFamily="18" charset="-34"/>
                <a:cs typeface="Angsana New" pitchFamily="18" charset="-34"/>
              </a:rPr>
              <a:t>Github</a:t>
            </a:r>
            <a:endParaRPr lang="th-TH" sz="3200" dirty="0">
              <a:latin typeface="Angsana New" pitchFamily="18" charset="-34"/>
              <a:cs typeface="Angsana New" pitchFamily="18" charset="-3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2987824" y="411510"/>
            <a:ext cx="55446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4.ทำการเปิด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Git Bash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เเล้วทำการสร้าง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static pages</a:t>
            </a:r>
          </a:p>
          <a:p>
            <a:r>
              <a:rPr lang="en-US" sz="2400" dirty="0">
                <a:latin typeface="Angsana New" pitchFamily="18" charset="-34"/>
                <a:cs typeface="Angsana New" pitchFamily="18" charset="-34"/>
              </a:rPr>
              <a:t>-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โดยคำสั่ง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rails new kingsong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หลังจากนั้นใช้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Sublime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เพื่อเเก้ไข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code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ต่างๆ บน </a:t>
            </a:r>
            <a:r>
              <a:rPr lang="en-US" sz="2400" dirty="0">
                <a:latin typeface="Angsana New" pitchFamily="18" charset="-34"/>
                <a:cs typeface="Angsana New" pitchFamily="18" charset="-34"/>
              </a:rPr>
              <a:t>web</a:t>
            </a:r>
            <a:endParaRPr lang="th-TH" sz="24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2050" name="Picture 2" descr="C:\Users\Admin\Desktop\p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624018"/>
            <a:ext cx="5472608" cy="257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5240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สี่เหลี่ยมผืนผ้า 4"/>
          <p:cNvSpPr/>
          <p:nvPr/>
        </p:nvSpPr>
        <p:spPr>
          <a:xfrm>
            <a:off x="3131840" y="555526"/>
            <a:ext cx="3522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dirty="0">
                <a:latin typeface="Angsana New" pitchFamily="18" charset="-34"/>
                <a:cs typeface="Angsana New" pitchFamily="18" charset="-34"/>
              </a:rPr>
              <a:t>5.จะต้องมีการเปลี่ยน</a:t>
            </a:r>
            <a:r>
              <a:rPr lang="th-TH" sz="2400" dirty="0" err="1">
                <a:latin typeface="Angsana New" pitchFamily="18" charset="-34"/>
                <a:cs typeface="Angsana New" pitchFamily="18" charset="-34"/>
              </a:rPr>
              <a:t>เเป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ลงค่าใน </a:t>
            </a:r>
            <a:r>
              <a:rPr lang="en-US" sz="2400" dirty="0" err="1">
                <a:latin typeface="Angsana New" pitchFamily="18" charset="-34"/>
                <a:cs typeface="Angsana New" pitchFamily="18" charset="-34"/>
              </a:rPr>
              <a:t>Gemfile</a:t>
            </a:r>
            <a:endParaRPr lang="th-TH" sz="2400" dirty="0">
              <a:latin typeface="Angsana New" pitchFamily="18" charset="-34"/>
              <a:cs typeface="Angsana New" pitchFamily="18" charset="-34"/>
            </a:endParaRPr>
          </a:p>
        </p:txBody>
      </p:sp>
      <p:pic>
        <p:nvPicPr>
          <p:cNvPr id="4099" name="Picture 3" descr="C:\Users\Admin\Desktop\p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965" y="1017191"/>
            <a:ext cx="4844380" cy="344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86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82" y="1498600"/>
            <a:ext cx="2584450" cy="107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สี่เหลี่ยมผืนผ้า 1"/>
          <p:cNvSpPr/>
          <p:nvPr/>
        </p:nvSpPr>
        <p:spPr>
          <a:xfrm>
            <a:off x="2915816" y="771550"/>
            <a:ext cx="4572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h-TH" sz="2800" dirty="0">
                <a:latin typeface="Angsana New" pitchFamily="18" charset="-34"/>
                <a:cs typeface="Angsana New" pitchFamily="18" charset="-34"/>
              </a:rPr>
              <a:t>หลังจากนั้นต้องเข้า </a:t>
            </a:r>
            <a:r>
              <a:rPr lang="en-US" sz="2800" dirty="0">
                <a:latin typeface="Angsana New" pitchFamily="18" charset="-34"/>
                <a:cs typeface="Angsana New" pitchFamily="18" charset="-34"/>
              </a:rPr>
              <a:t>CMD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6.gem sources –a http://rubygems.org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7.answer y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8.gem install bundler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9.bundle install --without production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10.bundle show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11.bundle update</a:t>
            </a:r>
          </a:p>
          <a:p>
            <a:r>
              <a:rPr lang="en-US" sz="2800" dirty="0">
                <a:latin typeface="Angsana New" pitchFamily="18" charset="-34"/>
                <a:cs typeface="Angsana New" pitchFamily="18" charset="-34"/>
              </a:rPr>
              <a:t>12.rails </a:t>
            </a:r>
            <a:r>
              <a:rPr lang="en-US" sz="2800" dirty="0" smtClean="0">
                <a:latin typeface="Angsana New" pitchFamily="18" charset="-34"/>
                <a:cs typeface="Angsana New" pitchFamily="18" charset="-34"/>
              </a:rPr>
              <a:t>server</a:t>
            </a:r>
            <a:endParaRPr lang="en-US" sz="2800" dirty="0">
              <a:latin typeface="Angsana New" pitchFamily="18" charset="-34"/>
              <a:cs typeface="Angsana New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8367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355</Words>
  <Application>Microsoft Office PowerPoint</Application>
  <PresentationFormat>นำเสนอทางหน้าจอ (16:9)</PresentationFormat>
  <Paragraphs>51</Paragraphs>
  <Slides>22</Slides>
  <Notes>21</Notes>
  <HiddenSlides>0</HiddenSlides>
  <MMClips>0</MMClips>
  <ScaleCrop>false</ScaleCrop>
  <HeadingPairs>
    <vt:vector size="6" baseType="variant">
      <vt:variant>
        <vt:lpstr>แบบอักษรที่ถูกใช้</vt:lpstr>
      </vt:variant>
      <vt:variant>
        <vt:i4>4</vt:i4>
      </vt:variant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22</vt:i4>
      </vt:variant>
    </vt:vector>
  </HeadingPairs>
  <TitlesOfParts>
    <vt:vector size="27" baseType="lpstr">
      <vt:lpstr>Arial</vt:lpstr>
      <vt:lpstr>Angsana New</vt:lpstr>
      <vt:lpstr>Roboto Slab Light</vt:lpstr>
      <vt:lpstr>Lato Light</vt:lpstr>
      <vt:lpstr>Kent template</vt:lpstr>
      <vt:lpstr>ทำWeb Page โดย ใช้  Rails framework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Thanks! !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ทำWeb Pageนี้ โดย ใช้  Rails framework</dc:title>
  <dc:creator>Admin</dc:creator>
  <cp:lastModifiedBy>Admin</cp:lastModifiedBy>
  <cp:revision>19</cp:revision>
  <dcterms:modified xsi:type="dcterms:W3CDTF">2017-05-18T01:09:04Z</dcterms:modified>
</cp:coreProperties>
</file>